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69" r:id="rId4"/>
    <p:sldId id="268" r:id="rId5"/>
    <p:sldId id="267" r:id="rId6"/>
    <p:sldId id="266" r:id="rId7"/>
    <p:sldId id="271" r:id="rId8"/>
    <p:sldId id="265" r:id="rId9"/>
    <p:sldId id="264" r:id="rId10"/>
    <p:sldId id="277" r:id="rId11"/>
    <p:sldId id="274" r:id="rId12"/>
    <p:sldId id="263" r:id="rId13"/>
    <p:sldId id="272" r:id="rId14"/>
    <p:sldId id="258" r:id="rId15"/>
    <p:sldId id="278" r:id="rId16"/>
    <p:sldId id="275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7AF29-5D1B-4F42-85E9-6A9DD214157F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CCA03-07FA-47D6-BFC1-CB9438C45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0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CCA03-07FA-47D6-BFC1-CB9438C452F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60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jpeg"/><Relationship Id="rId7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.jpeg"/><Relationship Id="rId7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3.jpeg"/><Relationship Id="rId7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0.pn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png"/><Relationship Id="rId9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9144000" cy="1752600"/>
          </a:xfrm>
        </p:spPr>
        <p:txBody>
          <a:bodyPr>
            <a:normAutofit/>
          </a:bodyPr>
          <a:lstStyle/>
          <a:p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Городищенський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ЗЗСО І-ІІІ ст. №1  ім. С.С. Гулака-Артемовського </a:t>
            </a:r>
          </a:p>
          <a:p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Городищенської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міської ради Черкаської області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0" y="5949280"/>
            <a:ext cx="9144000" cy="908720"/>
            <a:chOff x="0" y="5765416"/>
            <a:chExt cx="9144000" cy="1092584"/>
          </a:xfrm>
        </p:grpSpPr>
        <p:pic>
          <p:nvPicPr>
            <p:cNvPr id="205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10" name="Прямоугольник 9"/>
          <p:cNvSpPr/>
          <p:nvPr/>
        </p:nvSpPr>
        <p:spPr>
          <a:xfrm>
            <a:off x="395536" y="1268760"/>
            <a:ext cx="8292959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Проєкт</a:t>
            </a:r>
            <a:r>
              <a:rPr lang="uk-UA" sz="36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обласної Ліги старшокласників</a:t>
            </a:r>
          </a:p>
          <a:p>
            <a:pPr algn="ctr"/>
            <a:r>
              <a:rPr lang="uk-UA" sz="4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“Патріоти</a:t>
            </a:r>
            <a:r>
              <a:rPr lang="uk-UA" sz="4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захисті </a:t>
            </a:r>
            <a:r>
              <a:rPr lang="uk-UA" sz="4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Батьківщини”</a:t>
            </a:r>
            <a:endParaRPr lang="uk-UA" sz="44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36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Назва </a:t>
            </a:r>
            <a:r>
              <a:rPr lang="uk-UA" sz="3600" b="1" cap="none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проєкту</a:t>
            </a:r>
            <a:r>
              <a:rPr lang="uk-UA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uk-UA" sz="40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“МИ – МАЙБУТНЄ УКРАЇНИ”</a:t>
            </a:r>
            <a:r>
              <a:rPr lang="uk-UA" sz="5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404664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23" name="TextBox 22"/>
          <p:cNvSpPr txBox="1"/>
          <p:nvPr/>
        </p:nvSpPr>
        <p:spPr>
          <a:xfrm>
            <a:off x="1403648" y="486916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sng" dirty="0" smtClean="0"/>
              <a:t>Автор </a:t>
            </a:r>
            <a:r>
              <a:rPr lang="uk-UA" sz="2400" b="1" i="1" u="sng" dirty="0" err="1" smtClean="0"/>
              <a:t>проєкту</a:t>
            </a:r>
            <a:r>
              <a:rPr lang="uk-UA" sz="2400" b="1" i="1" u="sng" dirty="0" smtClean="0"/>
              <a:t>: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Пацина</a:t>
            </a:r>
            <a:r>
              <a:rPr lang="uk-UA" sz="2400" b="1" i="1" dirty="0" smtClean="0"/>
              <a:t> Юлія, учениця 10 класу </a:t>
            </a:r>
          </a:p>
          <a:p>
            <a:r>
              <a:rPr lang="uk-UA" sz="2400" b="1" i="1" u="sng" dirty="0" smtClean="0"/>
              <a:t>Керівник </a:t>
            </a:r>
            <a:r>
              <a:rPr lang="uk-UA" sz="2400" b="1" i="1" u="sng" dirty="0" err="1" smtClean="0"/>
              <a:t>проєкту</a:t>
            </a:r>
            <a:r>
              <a:rPr lang="uk-UA" sz="2400" b="1" i="1" u="sng" dirty="0" smtClean="0"/>
              <a:t>:</a:t>
            </a:r>
            <a:r>
              <a:rPr lang="uk-UA" sz="2400" b="1" i="1" dirty="0" smtClean="0"/>
              <a:t> Войцехівська Тетяна Михайлівна, педагог-організатор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215" y="188640"/>
            <a:ext cx="6900882" cy="85725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Цінуємо рідну мову та Шевченкове слово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6386" name="Picture 2" descr="C:\Users\User\Desktop\Джура\фото на відео\DSCF13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User\Desktop\Джура\фото на відео\DSCF13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990243"/>
            <a:ext cx="2923258" cy="21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557" y="1292539"/>
            <a:ext cx="2178577" cy="290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266046"/>
            <a:ext cx="2994079" cy="224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274214"/>
            <a:ext cx="2993975" cy="224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900882" cy="85725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Проводимо патріотичні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</a:rPr>
              <a:t>флешмоби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та акції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4338" name="Picture 2" descr="C:\Users\User\Desktop\Джура\фото на відео\DSC_01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84" y="1484784"/>
            <a:ext cx="2579200" cy="1719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Джура\фото на відео\DSC037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207" y="1484784"/>
            <a:ext cx="2784475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ser\Desktop\Джура\фото на відео\DSC0394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90" y="4127911"/>
            <a:ext cx="3032536" cy="2274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User\Desktop\Джура\фото на відео\DSCF176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728" y="4103718"/>
            <a:ext cx="2742304" cy="2056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User\Desktop\Джура\фото на відео\IMG_20170511_10193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5104" y="1703920"/>
            <a:ext cx="3858765" cy="2170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\2021-2022\монетки\IMG_20210929_10430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2018760" cy="269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37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900882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Учимося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берегти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красу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навколишнього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світу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1266" name="Picture 2" descr="C:\Users\User\Desktop\Джура\фото на відео\IMG_20190410_13201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Джура\фото на відео\IMG-7cde33a3ada459a1794af71c56d30f96-V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1556792"/>
            <a:ext cx="2797542" cy="20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Джура\фото на відео\20190422_1225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55239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User\Desktop\Джура\фото на відео\DSC0375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3349999" cy="224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\2021-2022\день учителя\IMG_20211001_12045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3012843" cy="2259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900882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забуваємо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про            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літніх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людей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5362" name="Picture 2" descr="C:\Users\User\Desktop\Джура\фото на відео\DSC0403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Джура\фото на відео\DSC040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926" y="1426124"/>
            <a:ext cx="3089931" cy="231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232" y="4005063"/>
            <a:ext cx="2952328" cy="211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05063"/>
            <a:ext cx="2854100" cy="213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1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Цінуємо дружбу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84913"/>
            <a:ext cx="91440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36717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User\Desktop\Джура\фото на відео\IMG_20190321_1201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94447"/>
            <a:ext cx="3449356" cy="253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/Files/images/любов (8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3359274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ФОТО\День Європи\IMG_20190516_11454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149080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Урізноманітнюємо життя шкільними традиціями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84913"/>
            <a:ext cx="91440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86" y="1472386"/>
            <a:ext cx="308451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 descr="C:\Users\User\Desktop\Джура\фото на відео\DSC0367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0919" y="1664346"/>
            <a:ext cx="2648470" cy="198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C:\Users\User\Desktop\Джура\фото на відео\DSC0393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0351" y="1472385"/>
            <a:ext cx="3079933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C:\Users\User\Desktop\Джура\фото на відео\DSCF279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186710"/>
            <a:ext cx="2760861" cy="207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C:\Users\User\Desktop\Джура\фото на відео\DSCF281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134167"/>
            <a:ext cx="2992761" cy="22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C:\Users\User\Desktop\Джура\фото на відео\IMG_134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34166"/>
            <a:ext cx="2830919" cy="212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0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Ми, патріоти України, зробимо все, щоб нащадки пишалися нашою державою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84913"/>
            <a:ext cx="91440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User\Desktop\Джура\фото на відео\P51806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9491" y="2204864"/>
            <a:ext cx="4785018" cy="358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3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84913"/>
            <a:ext cx="91440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8413" y="764704"/>
            <a:ext cx="71938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Дякуємо 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9" name="Picture 3" descr="C:\Users\User\Desktop\1500069635_205-veseloe-solnyshko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175" y="2124075"/>
            <a:ext cx="25336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Лідери учнівського самоврядування закладу є ініціаторами та організаторами         національно-патріотичних заходів, акцій, </a:t>
            </a:r>
            <a:r>
              <a:rPr lang="uk-UA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флешмобів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, сприяють пошуковій діяльності з метою поповнення експозицій шкільного музею.</a:t>
            </a:r>
          </a:p>
          <a:p>
            <a:pPr algn="ctr">
              <a:buNone/>
            </a:pP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Для кожного учасника освітнього процесу знаходиться простір для розвитку талантів. 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2" descr="D:\ФОТО\День вишиванок 2017\DSCF16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740581"/>
            <a:ext cx="5112568" cy="3117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900882" cy="85725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Підтримуємо народні традиції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026" name="Picture 2" descr="C:\Users\Админ\Desktop\фото на відео\изображение_viber_2020-01-13_18-20-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825" y="1124744"/>
            <a:ext cx="3105047" cy="1844824"/>
          </a:xfrm>
          <a:prstGeom prst="rect">
            <a:avLst/>
          </a:prstGeom>
          <a:noFill/>
        </p:spPr>
      </p:pic>
      <p:pic>
        <p:nvPicPr>
          <p:cNvPr id="1027" name="Picture 3" descr="C:\Users\Админ\Desktop\фото на відео\изображение_viber_2020-01-13_18-19-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136647"/>
            <a:ext cx="2882865" cy="1921160"/>
          </a:xfrm>
          <a:prstGeom prst="rect">
            <a:avLst/>
          </a:prstGeom>
          <a:noFill/>
        </p:spPr>
      </p:pic>
      <p:pic>
        <p:nvPicPr>
          <p:cNvPr id="1028" name="Picture 4" descr="C:\Users\Админ\Desktop\фото на відео\IMG_20200228_10355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812" y="4057238"/>
            <a:ext cx="2736304" cy="1916519"/>
          </a:xfrm>
          <a:prstGeom prst="rect">
            <a:avLst/>
          </a:prstGeom>
          <a:noFill/>
        </p:spPr>
      </p:pic>
      <p:pic>
        <p:nvPicPr>
          <p:cNvPr id="1029" name="Picture 5" descr="C:\Users\Админ\Desktop\фото на відео\IMG_20170418_12395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1659" y="4140773"/>
            <a:ext cx="3072341" cy="1887844"/>
          </a:xfrm>
          <a:prstGeom prst="rect">
            <a:avLst/>
          </a:prstGeom>
          <a:noFill/>
        </p:spPr>
      </p:pic>
      <p:pic>
        <p:nvPicPr>
          <p:cNvPr id="13315" name="Picture 3" descr="C:\Users\User\Desktop\Джура\фото на відео\20190425_09071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6162" y="4305574"/>
            <a:ext cx="2886655" cy="173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7628" y="2199863"/>
            <a:ext cx="24765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900882" cy="85725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Проводимо козацькі ігри та розваги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0" name="Picture 2" descr="C:\Users\Админ\Desktop\фото на відео\DSC028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1412776"/>
            <a:ext cx="2592288" cy="1944216"/>
          </a:xfrm>
          <a:prstGeom prst="rect">
            <a:avLst/>
          </a:prstGeom>
          <a:noFill/>
        </p:spPr>
      </p:pic>
      <p:pic>
        <p:nvPicPr>
          <p:cNvPr id="11" name="Picture 2" descr="C:\Users\Админ\Desktop\фото на відео\DSCF169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8368" y="1441268"/>
            <a:ext cx="2592756" cy="1945286"/>
          </a:xfrm>
          <a:prstGeom prst="rect">
            <a:avLst/>
          </a:prstGeom>
          <a:noFill/>
        </p:spPr>
      </p:pic>
      <p:pic>
        <p:nvPicPr>
          <p:cNvPr id="5" name="Picture 2" descr="C:\Users\User\Desktop\Джура\фото на відео\IMG_20191011_11022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жура\фото на відео\IMG_20191011_11185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Джура\фото на відео\IMG_20191011_10581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396969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751630"/>
            <a:ext cx="2832413" cy="212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456" y="404664"/>
            <a:ext cx="6900882" cy="857256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Беремо участь у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 етапі гри «Джура»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3075" name="Picture 3" descr="C:\Users\Админ\Desktop\фото на відео\DSC037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372" y="1412776"/>
            <a:ext cx="2603776" cy="1952716"/>
          </a:xfrm>
          <a:prstGeom prst="rect">
            <a:avLst/>
          </a:prstGeom>
          <a:noFill/>
        </p:spPr>
      </p:pic>
      <p:pic>
        <p:nvPicPr>
          <p:cNvPr id="3076" name="Picture 4" descr="C:\Users\Админ\Desktop\фото на відео\DSC0368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2688458" cy="2016224"/>
          </a:xfrm>
          <a:prstGeom prst="rect">
            <a:avLst/>
          </a:prstGeom>
          <a:noFill/>
        </p:spPr>
      </p:pic>
      <p:pic>
        <p:nvPicPr>
          <p:cNvPr id="11" name="Picture 2" descr="C:\Users\Админ\Desktop\фото на відео\DSCF161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152203"/>
            <a:ext cx="2676869" cy="2007652"/>
          </a:xfrm>
          <a:prstGeom prst="rect">
            <a:avLst/>
          </a:prstGeom>
          <a:noFill/>
        </p:spPr>
      </p:pic>
      <p:pic>
        <p:nvPicPr>
          <p:cNvPr id="17" name="Picture 3" descr="C:\Users\Админ\Desktop\фото на відео\DSCF1621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972" y="4176146"/>
            <a:ext cx="2692336" cy="2018564"/>
          </a:xfrm>
          <a:prstGeom prst="rect">
            <a:avLst/>
          </a:prstGeom>
          <a:noFill/>
        </p:spPr>
      </p:pic>
      <p:pic>
        <p:nvPicPr>
          <p:cNvPr id="4098" name="Picture 2" descr="C:\Users\User\Desktop\Джура\фото на відео\DSCF154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068960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900882" cy="857256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Участь у військово-патріотичних конкурсах та турнірах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3074" name="Picture 2" descr="C:\Users\User\Desktop\Джура\фото на відео\_DSC15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46" y="1213233"/>
            <a:ext cx="3206901" cy="2124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Джура\фото на відео\_DSC218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3206676" cy="2137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Джура\фото на відео\IMG-6646ff6b508ebe8249da7a84c11ff6c7-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2017" y="4255423"/>
            <a:ext cx="2726881" cy="2045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Джура\фото на відео\DSCF168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582925"/>
            <a:ext cx="3569974" cy="2677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C:\Documents and Settings\17\Рабочий стол\СЕМІНАР\на доповідь\військово-спортивний\DSC_0460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1127"/>
            <a:ext cx="3203848" cy="1872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456" y="260648"/>
            <a:ext cx="6900882" cy="85725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Шануємо подвиг минулих поколінь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6146" name="Picture 2" descr="C:\Users\User\Desktop\Джура\фото на відео\P42510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060" y="1522512"/>
            <a:ext cx="2560740" cy="192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Джура\фото на відео\DSC0377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581518"/>
            <a:ext cx="2559472" cy="191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Джура\фото на відео\Lenovo_A1000_IMG_20170506_1143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53900"/>
            <a:ext cx="2484276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esktop\Джура\фото на відео\IMG_20170506_12294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258" y="1539102"/>
            <a:ext cx="3072341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/Files/images/визволення2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1089" y="3501008"/>
            <a:ext cx="2391439" cy="319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900882" cy="85725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Бережемо пам’ять про подвиг учасників російсько-української війни на сході України в </a:t>
            </a:r>
            <a:b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історичному музеї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861641"/>
            <a:ext cx="333961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/Files/images/доброволець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1787" y="1861641"/>
            <a:ext cx="3364475" cy="188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Админ\Desktop\фото Джура\DSC0367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96" y="4005064"/>
            <a:ext cx="3353677" cy="2150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900882" cy="85725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Відзначаємо державні свята та історичні події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9218" name="Picture 2" descr="C:\Users\User\Desktop\Джура\фото на відео\IMG_20190122_12254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560" y="1719946"/>
            <a:ext cx="3168352" cy="223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Джура\фото на відео\IMG_20190122_1229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6" y="4149080"/>
            <a:ext cx="3099780" cy="23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Джура\фото на відео\IMG_20190220_1153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8733" y="1628800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User\Desktop\Джура\фото на відео\IMG_20190122_11195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1569" y="4078796"/>
            <a:ext cx="3282032" cy="24615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ФОТО\2021-2022\день миру\IMG_20210922_11053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712302" cy="203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</Template>
  <TotalTime>864</TotalTime>
  <Words>167</Words>
  <Application>Microsoft Office PowerPoint</Application>
  <PresentationFormat>Экран (4:3)</PresentationFormat>
  <Paragraphs>26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9</vt:lpstr>
      <vt:lpstr>Презентация PowerPoint</vt:lpstr>
      <vt:lpstr>Презентация PowerPoint</vt:lpstr>
      <vt:lpstr>Підтримуємо народні традиції</vt:lpstr>
      <vt:lpstr>Проводимо козацькі ігри та розваги</vt:lpstr>
      <vt:lpstr>Беремо участь у І етапі гри «Джура»</vt:lpstr>
      <vt:lpstr>Участь у військово-патріотичних конкурсах та турнірах</vt:lpstr>
      <vt:lpstr>Шануємо подвиг минулих поколінь</vt:lpstr>
      <vt:lpstr>Бережемо пам’ять про подвиг учасників російсько-української війни на сході України в  історичному музеї </vt:lpstr>
      <vt:lpstr>Відзначаємо державні свята та історичні події</vt:lpstr>
      <vt:lpstr>Цінуємо рідну мову та Шевченкове слово</vt:lpstr>
      <vt:lpstr>Проводимо патріотичні флешмоби та акції</vt:lpstr>
      <vt:lpstr> Учимося берегти  красу навколишнього світу</vt:lpstr>
      <vt:lpstr> Не забуваємо про              літніх людей</vt:lpstr>
      <vt:lpstr>Цінуємо дружбу</vt:lpstr>
      <vt:lpstr>Урізноманітнюємо життя шкільними традиціями</vt:lpstr>
      <vt:lpstr>Ми, патріоти України, зробимо все, щоб нащадки пишалися нашою державою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Админ</dc:creator>
  <cp:lastModifiedBy>User Windows</cp:lastModifiedBy>
  <cp:revision>62</cp:revision>
  <dcterms:created xsi:type="dcterms:W3CDTF">2021-04-14T08:34:26Z</dcterms:created>
  <dcterms:modified xsi:type="dcterms:W3CDTF">2021-11-30T12:38:24Z</dcterms:modified>
</cp:coreProperties>
</file>